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4" r:id="rId4"/>
    <p:sldId id="277" r:id="rId5"/>
    <p:sldId id="271" r:id="rId6"/>
    <p:sldId id="265" r:id="rId7"/>
    <p:sldId id="259" r:id="rId8"/>
    <p:sldId id="260" r:id="rId9"/>
    <p:sldId id="266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69" r:id="rId19"/>
    <p:sldId id="267" r:id="rId20"/>
    <p:sldId id="287" r:id="rId21"/>
    <p:sldId id="288" r:id="rId22"/>
    <p:sldId id="274" r:id="rId23"/>
    <p:sldId id="273" r:id="rId24"/>
    <p:sldId id="275" r:id="rId25"/>
    <p:sldId id="290" r:id="rId26"/>
    <p:sldId id="291" r:id="rId27"/>
    <p:sldId id="292" r:id="rId28"/>
    <p:sldId id="270" r:id="rId29"/>
    <p:sldId id="293" r:id="rId30"/>
    <p:sldId id="262" r:id="rId31"/>
    <p:sldId id="294" r:id="rId32"/>
    <p:sldId id="289" r:id="rId33"/>
    <p:sldId id="276" r:id="rId34"/>
    <p:sldId id="297" r:id="rId35"/>
    <p:sldId id="295" r:id="rId36"/>
    <p:sldId id="272" r:id="rId37"/>
    <p:sldId id="296" r:id="rId38"/>
    <p:sldId id="261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B0A8A2B3-2958-4C37-9A75-AB9579FB9EF5}">
          <p14:sldIdLst>
            <p14:sldId id="256"/>
            <p14:sldId id="258"/>
            <p14:sldId id="257"/>
            <p14:sldId id="259"/>
            <p14:sldId id="260"/>
            <p14:sldId id="26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123" autoAdjust="0"/>
    <p:restoredTop sz="95778" autoAdjust="0"/>
  </p:normalViewPr>
  <p:slideViewPr>
    <p:cSldViewPr>
      <p:cViewPr varScale="1">
        <p:scale>
          <a:sx n="86" d="100"/>
          <a:sy n="86" d="100"/>
        </p:scale>
        <p:origin x="-84" y="-3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B3D01-C2F1-4AF5-BEC3-0799BC56420A}" type="datetimeFigureOut">
              <a:rPr lang="ru-RU" smtClean="0"/>
              <a:pPr/>
              <a:t>12.01.2016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F0811-AB31-47CA-BA97-9F24643177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17025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B3D01-C2F1-4AF5-BEC3-0799BC56420A}" type="datetimeFigureOut">
              <a:rPr lang="ru-RU" smtClean="0"/>
              <a:pPr/>
              <a:t>12.01.2016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F0811-AB31-47CA-BA97-9F24643177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61993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B3D01-C2F1-4AF5-BEC3-0799BC56420A}" type="datetimeFigureOut">
              <a:rPr lang="ru-RU" smtClean="0"/>
              <a:pPr/>
              <a:t>12.01.2016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F0811-AB31-47CA-BA97-9F24643177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80192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B3D01-C2F1-4AF5-BEC3-0799BC56420A}" type="datetimeFigureOut">
              <a:rPr lang="ru-RU" smtClean="0"/>
              <a:pPr/>
              <a:t>12.01.2016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F0811-AB31-47CA-BA97-9F24643177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95843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B3D01-C2F1-4AF5-BEC3-0799BC56420A}" type="datetimeFigureOut">
              <a:rPr lang="ru-RU" smtClean="0"/>
              <a:pPr/>
              <a:t>12.01.2016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F0811-AB31-47CA-BA97-9F24643177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16893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B3D01-C2F1-4AF5-BEC3-0799BC56420A}" type="datetimeFigureOut">
              <a:rPr lang="ru-RU" smtClean="0"/>
              <a:pPr/>
              <a:t>12.01.2016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F0811-AB31-47CA-BA97-9F24643177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6500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B3D01-C2F1-4AF5-BEC3-0799BC56420A}" type="datetimeFigureOut">
              <a:rPr lang="ru-RU" smtClean="0"/>
              <a:pPr/>
              <a:t>12.01.2016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F0811-AB31-47CA-BA97-9F24643177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31491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B3D01-C2F1-4AF5-BEC3-0799BC56420A}" type="datetimeFigureOut">
              <a:rPr lang="ru-RU" smtClean="0"/>
              <a:pPr/>
              <a:t>12.01.2016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F0811-AB31-47CA-BA97-9F24643177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13775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B3D01-C2F1-4AF5-BEC3-0799BC56420A}" type="datetimeFigureOut">
              <a:rPr lang="ru-RU" smtClean="0"/>
              <a:pPr/>
              <a:t>12.01.2016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F0811-AB31-47CA-BA97-9F24643177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43015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B3D01-C2F1-4AF5-BEC3-0799BC56420A}" type="datetimeFigureOut">
              <a:rPr lang="ru-RU" smtClean="0"/>
              <a:pPr/>
              <a:t>12.01.2016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F0811-AB31-47CA-BA97-9F24643177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76480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B3D01-C2F1-4AF5-BEC3-0799BC56420A}" type="datetimeFigureOut">
              <a:rPr lang="ru-RU" smtClean="0"/>
              <a:pPr/>
              <a:t>12.01.2016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F0811-AB31-47CA-BA97-9F24643177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48293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8B3D01-C2F1-4AF5-BEC3-0799BC56420A}" type="datetimeFigureOut">
              <a:rPr lang="ru-RU" smtClean="0"/>
              <a:pPr/>
              <a:t>12.01.2016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F0811-AB31-47CA-BA97-9F24643177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78235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7869" cy="688340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412776"/>
            <a:ext cx="7772400" cy="1470025"/>
          </a:xfrm>
        </p:spPr>
        <p:txBody>
          <a:bodyPr/>
          <a:lstStyle/>
          <a:p>
            <a:r>
              <a:rPr lang="ru-RU" cap="all" dirty="0" smtClean="0">
                <a:solidFill>
                  <a:schemeClr val="bg1"/>
                </a:solidFill>
              </a:rPr>
              <a:t>Интерактивный полк</a:t>
            </a:r>
            <a:endParaRPr lang="ru-RU" cap="all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116632"/>
            <a:ext cx="8532440" cy="1752600"/>
          </a:xfrm>
        </p:spPr>
        <p:txBody>
          <a:bodyPr>
            <a:normAutofit/>
          </a:bodyPr>
          <a:lstStyle/>
          <a:p>
            <a:r>
              <a:rPr lang="ru-RU" sz="2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 бюджетное образовательное учреждение </a:t>
            </a:r>
          </a:p>
          <a:p>
            <a:r>
              <a:rPr lang="x-none" sz="2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«Семилуженская средняя общеобразовательная школа»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Томского района</a:t>
            </a:r>
          </a:p>
          <a:p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131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600571"/>
            <a:ext cx="7452320" cy="4257429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Фирсов Александр Иванович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Служил командиром взвода ПТР 6 гвардейской армии.</a:t>
            </a:r>
          </a:p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Награжден орденом «Красной звезды»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6" name="Picture 4" descr="сканирование002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5111" t="5066" r="5557" b="6060"/>
          <a:stretch>
            <a:fillRect/>
          </a:stretch>
        </p:blipFill>
        <p:spPr bwMode="auto">
          <a:xfrm>
            <a:off x="466290" y="1124744"/>
            <a:ext cx="3752992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600571"/>
            <a:ext cx="7452320" cy="425742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900" b="1" dirty="0" smtClean="0">
                <a:latin typeface="Times New Roman" pitchFamily="18" charset="0"/>
                <a:cs typeface="Times New Roman" pitchFamily="18" charset="0"/>
              </a:rPr>
              <a:t>Рябов Иван Дмитриевич</a:t>
            </a:r>
            <a:r>
              <a:rPr lang="ru-RU" b="1" dirty="0" smtClean="0">
                <a:solidFill>
                  <a:srgbClr val="FF3300"/>
                </a:solidFill>
              </a:rPr>
              <a:t/>
            </a:r>
            <a:br>
              <a:rPr lang="ru-RU" b="1" dirty="0" smtClean="0">
                <a:solidFill>
                  <a:srgbClr val="FF3300"/>
                </a:solidFill>
              </a:rPr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Гвардии капитан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ранга, командир 64/2 боевого корабля, командир роты разведки морской пехоты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сканирование002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5698" t="9459"/>
          <a:stretch>
            <a:fillRect/>
          </a:stretch>
        </p:blipFill>
        <p:spPr bwMode="auto">
          <a:xfrm>
            <a:off x="539552" y="1484784"/>
            <a:ext cx="377423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600571"/>
            <a:ext cx="7452320" cy="425742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4900" b="1" dirty="0" smtClean="0">
                <a:latin typeface="Times New Roman" pitchFamily="18" charset="0"/>
                <a:cs typeface="Times New Roman" pitchFamily="18" charset="0"/>
              </a:rPr>
              <a:t>Суворов Николай Андреевич</a:t>
            </a:r>
            <a:r>
              <a:rPr lang="ru-RU" b="1" dirty="0" smtClean="0">
                <a:solidFill>
                  <a:srgbClr val="FF3300"/>
                </a:solidFill>
              </a:rPr>
              <a:t/>
            </a:r>
            <a:br>
              <a:rPr lang="ru-RU" b="1" dirty="0" smtClean="0">
                <a:solidFill>
                  <a:srgbClr val="FF3300"/>
                </a:solidFill>
              </a:rPr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>
              <a:buNone/>
            </a:pPr>
            <a:endParaRPr lang="ru-RU" sz="200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00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00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Танковый пулеметчик </a:t>
            </a:r>
          </a:p>
          <a:p>
            <a:pPr algn="ctr">
              <a:buNone/>
            </a:pPr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Белорусского фронта</a:t>
            </a:r>
          </a:p>
          <a:p>
            <a:endParaRPr lang="ru-RU" dirty="0"/>
          </a:p>
        </p:txBody>
      </p:sp>
      <p:pic>
        <p:nvPicPr>
          <p:cNvPr id="5" name="Picture 4" descr="сканирование001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t="6757"/>
          <a:stretch>
            <a:fillRect/>
          </a:stretch>
        </p:blipFill>
        <p:spPr bwMode="auto">
          <a:xfrm>
            <a:off x="461907" y="1340768"/>
            <a:ext cx="3724237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84" y="428604"/>
            <a:ext cx="5921077" cy="61832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900" b="1" dirty="0" smtClean="0">
                <a:latin typeface="Times New Roman" pitchFamily="18" charset="0"/>
                <a:cs typeface="Times New Roman" pitchFamily="18" charset="0"/>
              </a:rPr>
              <a:t>Якимович Иван Николаевич</a:t>
            </a:r>
            <a:r>
              <a:rPr lang="ru-RU" b="1" dirty="0" smtClean="0">
                <a:solidFill>
                  <a:srgbClr val="FF3300"/>
                </a:solidFill>
              </a:rPr>
              <a:t/>
            </a:r>
            <a:br>
              <a:rPr lang="ru-RU" b="1" dirty="0" smtClean="0">
                <a:solidFill>
                  <a:srgbClr val="FF3300"/>
                </a:solidFill>
              </a:rPr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>
              <a:buNone/>
            </a:pPr>
            <a:endParaRPr lang="ru-RU" sz="200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00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00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00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Старший матрос </a:t>
            </a:r>
          </a:p>
          <a:p>
            <a:pPr algn="ctr">
              <a:buNone/>
            </a:pPr>
            <a:r>
              <a:rPr lang="ru-RU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Дальневосточного фронта</a:t>
            </a:r>
          </a:p>
          <a:p>
            <a:endParaRPr lang="ru-RU" dirty="0"/>
          </a:p>
        </p:txBody>
      </p:sp>
      <p:pic>
        <p:nvPicPr>
          <p:cNvPr id="5" name="Picture 4" descr="сканирование001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5581" t="4023" r="3264"/>
          <a:stretch>
            <a:fillRect/>
          </a:stretch>
        </p:blipFill>
        <p:spPr bwMode="auto">
          <a:xfrm>
            <a:off x="827584" y="1268760"/>
            <a:ext cx="3528392" cy="5153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600571"/>
            <a:ext cx="7452320" cy="425742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Давыдова Надежда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Винидиктовна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2000" dirty="0" smtClean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000" dirty="0" smtClean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000" dirty="0" smtClean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000" dirty="0" smtClean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Сержант-телефонист</a:t>
            </a:r>
          </a:p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Награждена медалью</a:t>
            </a:r>
          </a:p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«За боевые заслуги»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сканирование0019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003" y="1600200"/>
            <a:ext cx="322499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600571"/>
            <a:ext cx="7452320" cy="425742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Вигелей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Александр Степанович</a:t>
            </a:r>
            <a:r>
              <a:rPr lang="ru-RU" b="1" dirty="0" smtClean="0">
                <a:solidFill>
                  <a:srgbClr val="FF3300"/>
                </a:solidFill>
              </a:rPr>
              <a:t/>
            </a:r>
            <a:br>
              <a:rPr lang="ru-RU" b="1" dirty="0" smtClean="0">
                <a:solidFill>
                  <a:srgbClr val="FF3300"/>
                </a:solidFill>
              </a:rPr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>
              <a:buNone/>
            </a:pPr>
            <a:endParaRPr lang="ru-RU" sz="2000" dirty="0" smtClean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000" dirty="0" smtClean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000" dirty="0" smtClean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000" dirty="0" smtClean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Рядовой</a:t>
            </a:r>
          </a:p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Смоленский фронт</a:t>
            </a:r>
          </a:p>
          <a:p>
            <a:endParaRPr lang="ru-RU" dirty="0"/>
          </a:p>
        </p:txBody>
      </p:sp>
      <p:pic>
        <p:nvPicPr>
          <p:cNvPr id="5" name="Picture 4" descr="сканирование002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4218" y="1600200"/>
            <a:ext cx="326456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84" y="428604"/>
            <a:ext cx="5921077" cy="61832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Постников Василий Степанович</a:t>
            </a:r>
            <a:r>
              <a:rPr lang="ru-RU" b="1" dirty="0" smtClean="0">
                <a:solidFill>
                  <a:srgbClr val="FF3300"/>
                </a:solidFill>
              </a:rPr>
              <a:t/>
            </a:r>
            <a:br>
              <a:rPr lang="ru-RU" b="1" dirty="0" smtClean="0">
                <a:solidFill>
                  <a:srgbClr val="FF3300"/>
                </a:solidFill>
              </a:rPr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Воевал в 56 армии  артиллеристом.</a:t>
            </a:r>
          </a:p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Звание- старший сержант. </a:t>
            </a:r>
          </a:p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Имел два ранения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сканирование002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5" y="1600200"/>
            <a:ext cx="327501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600571"/>
            <a:ext cx="7452320" cy="425742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900" b="1" dirty="0" smtClean="0">
                <a:latin typeface="Times New Roman" pitchFamily="18" charset="0"/>
                <a:cs typeface="Times New Roman" pitchFamily="18" charset="0"/>
              </a:rPr>
              <a:t>Давыдов Степан Андреевич</a:t>
            </a:r>
            <a:r>
              <a:rPr lang="ru-RU" b="1" dirty="0" smtClean="0">
                <a:solidFill>
                  <a:srgbClr val="FF3300"/>
                </a:solidFill>
              </a:rPr>
              <a:t/>
            </a:r>
            <a:br>
              <a:rPr lang="ru-RU" b="1" dirty="0" smtClean="0">
                <a:solidFill>
                  <a:srgbClr val="FF3300"/>
                </a:solidFill>
              </a:rPr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>
              <a:buNone/>
            </a:pPr>
            <a:endParaRPr lang="ru-RU" sz="20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0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0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Радист-разведчик </a:t>
            </a:r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Белорусского фронта</a:t>
            </a:r>
          </a:p>
          <a:p>
            <a:endParaRPr lang="ru-RU" dirty="0"/>
          </a:p>
        </p:txBody>
      </p:sp>
      <p:pic>
        <p:nvPicPr>
          <p:cNvPr id="6" name="Picture 4" descr="сканирование0026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0633" y="1600200"/>
            <a:ext cx="327173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204864"/>
            <a:ext cx="7452320" cy="425742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Бузукин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Александр Ильич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(11.09.1919 - 13.04.1994)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143116"/>
            <a:ext cx="7452320" cy="4257429"/>
          </a:xfrm>
          <a:prstGeom prst="rect">
            <a:avLst/>
          </a:prstGeom>
        </p:spPr>
      </p:pic>
      <p:pic>
        <p:nvPicPr>
          <p:cNvPr id="4" name="Рисунок 3" descr="C:\Users\1111\Desktop\Победа\Бузукин Александр Ильич\Бузукин А.И (2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785926"/>
            <a:ext cx="2571768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3000364" y="1428736"/>
            <a:ext cx="5857916" cy="5334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армии с 06.02.1940г. по 02.06.1942г. в 197 отдельном стрелковом полку, телефонист полевых кабельных линий.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06.02.1942г.-09.1946г.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стрелок в 59отр. Рабоче-крестьянской Армии.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Награды: орден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Великой Отечественной войны II степени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медали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 лет Победы В ВО войне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25 лет Победы В ВО войне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30 лет Победы В ВО войне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40 лет Победы В ВО войне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60 лет Вооруженных сил СССР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70 лет Вооруженных сил СССР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Ветеран труда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послевоенный период  прадедушка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Бузукин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Александр Ильич работал в д.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Илейкино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(Ивановской области) колхоз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Луч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колхозником. Состоял в гражданском  браке с Качаловой Валентиной Сергеевной. Они воспитали пятерых детей четыре сына и дочку.  В 1969 г. переехали  в с. Семилужки (Томского района), где он работал в совхозе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Красное знамя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кочегаром, в свободное от работы время дедушка рубил срубы для домов, бань, времянок, стаек.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Умер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Бузукин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Александр Ильич в 1994 году. Но он продолжает жить в нашей памяти и в наших сердцах. Не только своему прадедушке, но всем участникам Великой Отечественной войны я хочу сказать: "Спасибо деду за Победу!"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84" y="428604"/>
            <a:ext cx="5921077" cy="61832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1143000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Калашников  Николай Платонович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(3.02 1924-02.04.1991г.)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F:\P1060428.JPG"/>
          <p:cNvPicPr/>
          <p:nvPr/>
        </p:nvPicPr>
        <p:blipFill>
          <a:blip r:embed="rId3" cstate="print"/>
          <a:srcRect l="9445" t="9878" r="6900" b="5318"/>
          <a:stretch>
            <a:fillRect/>
          </a:stretch>
        </p:blipFill>
        <p:spPr bwMode="auto">
          <a:xfrm rot="5400000">
            <a:off x="-335755" y="2121648"/>
            <a:ext cx="4161645" cy="306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3357554" y="2210177"/>
            <a:ext cx="5534926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С августа 1942 года участвовал в боях Орловско-Курского направления в составе 310-го стрелкового минометного полка</a:t>
            </a:r>
            <a:r>
              <a:rPr lang="ru-RU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Под Сталинградом был тяжело ранен. 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После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госпиталя был направлен на курсы водителей, по окончании которых воевал  в дивизионе гвардейских миномётов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Катюши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Участвовал  в освобождении Ленинграда,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Кенинсберга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Восточной Пруссии. После этого в составе своего дивизиона  был направлен на Дальний Восток для освобождения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Манжурии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от японцев. Домой вернулся в 1947 году. Работал в Сурово. В 1963 году переехал в Семилужки, где работал в совхозе до пенсии.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Награжден медалями «За отвагу», «За взятие Сталинграда», «за взятие Ленинграда», «За победу над Германией».</a:t>
            </a: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28459"/>
            <a:ext cx="6444208" cy="672954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900" b="1" dirty="0" err="1" smtClean="0">
                <a:latin typeface="Times New Roman" pitchFamily="18" charset="0"/>
                <a:cs typeface="Times New Roman" pitchFamily="18" charset="0"/>
              </a:rPr>
              <a:t>Пашовкина</a:t>
            </a:r>
            <a:r>
              <a:rPr lang="ru-RU" sz="4900" b="1" dirty="0" smtClean="0">
                <a:latin typeface="Times New Roman" pitchFamily="18" charset="0"/>
                <a:cs typeface="Times New Roman" pitchFamily="18" charset="0"/>
              </a:rPr>
              <a:t> Ольга Ефимовна</a:t>
            </a:r>
            <a:r>
              <a:rPr lang="ru-RU" b="1" dirty="0" smtClean="0"/>
              <a:t> 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(1922- 2002г.)</a:t>
            </a:r>
            <a:endParaRPr lang="ru-RU" sz="3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3214678" y="1500174"/>
            <a:ext cx="557216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мае 1942 года пошла добровольцем на фронт, попала в зенитно-артиллерийскую батарею.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	Стояла на охране железнодорожных мостов, станций.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3214678" y="2571744"/>
            <a:ext cx="5572164" cy="3836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1943 году в 308-ой зенитной батарее Ольга Ефимовна была оператором орудийной наводки.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Воевала на Ленинградском фронте. Дошла до Латвии и там же в городе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Бдэкнэ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встретила Победу.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11 мая эшелоном переправили на восток. Но воевать не пришлось. Была переводчицей. Домой приехала в октябре 1945 года.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Награждена орденом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Отечественной Войны второй степени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медалью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боевые заслуги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юбилейными медалями.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мирное время до самой пенсии работала учителем начальных классов в с.Семилужки Томского района Томской области.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7" name="Picture 4" descr="сканирование00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785926"/>
            <a:ext cx="2903886" cy="421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84" y="428604"/>
            <a:ext cx="5921077" cy="618324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3300"/>
                </a:solidFill>
              </a:rPr>
              <a:t/>
            </a:r>
            <a:br>
              <a:rPr lang="ru-RU" b="1" dirty="0" smtClean="0">
                <a:solidFill>
                  <a:srgbClr val="FF3300"/>
                </a:solidFill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Колупаев Павел Федорович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>
              <a:buNone/>
            </a:pPr>
            <a:endParaRPr lang="ru-RU" sz="200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00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00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00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Воевал  в составе  15-ой передвижной армии</a:t>
            </a:r>
          </a:p>
          <a:p>
            <a:pPr algn="ctr">
              <a:buNone/>
            </a:pPr>
            <a:r>
              <a:rPr lang="ru-RU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в звании сержанта </a:t>
            </a:r>
          </a:p>
          <a:p>
            <a:endParaRPr lang="ru-RU" dirty="0"/>
          </a:p>
        </p:txBody>
      </p:sp>
      <p:pic>
        <p:nvPicPr>
          <p:cNvPr id="6" name="Picture 4" descr="сканирование0027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600200"/>
            <a:ext cx="3622430" cy="508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600571"/>
            <a:ext cx="7452320" cy="425742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Корольков Иван Алексеевич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С августа 1941 года воевал в составе 95 стрелкового полка 25 стрелковой дивизии. В боях за города Свирь, Белгород, Сталинград был трижды ранен.  </a:t>
            </a:r>
          </a:p>
          <a:p>
            <a:pPr>
              <a:buNone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Был командиром 419 полевой авторемонтной базы 32 гвардейского стрелкового корпуса 5 гвардейской армии.</a:t>
            </a:r>
          </a:p>
          <a:p>
            <a:pPr>
              <a:buNone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Награды: медали «За боевые заслуги», «За оборону Сталинграда»</a:t>
            </a:r>
          </a:p>
          <a:p>
            <a:pPr algn="ctr">
              <a:buNone/>
            </a:pPr>
            <a:endParaRPr lang="ru-RU" sz="2000" b="1" i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Documents and Settings\5\Рабочий стол\Участнико ВОв\сканирование001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7660" y="1600200"/>
            <a:ext cx="327767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900" b="1" dirty="0" err="1" smtClean="0">
                <a:latin typeface="Times New Roman" pitchFamily="18" charset="0"/>
                <a:cs typeface="Times New Roman" pitchFamily="18" charset="0"/>
              </a:rPr>
              <a:t>Ташланов</a:t>
            </a:r>
            <a:r>
              <a:rPr lang="ru-RU" sz="4900" b="1" dirty="0" smtClean="0">
                <a:latin typeface="Times New Roman" pitchFamily="18" charset="0"/>
                <a:cs typeface="Times New Roman" pitchFamily="18" charset="0"/>
              </a:rPr>
              <a:t> Пётр  </a:t>
            </a:r>
            <a:r>
              <a:rPr lang="ru-RU" sz="4900" b="1" dirty="0" err="1" smtClean="0">
                <a:latin typeface="Times New Roman" pitchFamily="18" charset="0"/>
                <a:cs typeface="Times New Roman" pitchFamily="18" charset="0"/>
              </a:rPr>
              <a:t>Андреанович</a:t>
            </a:r>
            <a:r>
              <a:rPr lang="ru-RU" sz="49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(1905– 1985г.)</a:t>
            </a:r>
            <a:endParaRPr 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600571"/>
            <a:ext cx="7452320" cy="4257429"/>
          </a:xfrm>
          <a:prstGeom prst="rect">
            <a:avLst/>
          </a:prstGeom>
        </p:spPr>
      </p:pic>
      <p:pic>
        <p:nvPicPr>
          <p:cNvPr id="4" name="Рисунок 3" descr="F:\P1060427.JPG"/>
          <p:cNvPicPr/>
          <p:nvPr/>
        </p:nvPicPr>
        <p:blipFill>
          <a:blip r:embed="rId3" cstate="print"/>
          <a:srcRect l="3706" t="5658" r="547" b="485"/>
          <a:stretch>
            <a:fillRect/>
          </a:stretch>
        </p:blipFill>
        <p:spPr bwMode="auto">
          <a:xfrm rot="5400000">
            <a:off x="-32" y="2000240"/>
            <a:ext cx="428628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3929058" y="2071678"/>
            <a:ext cx="4929222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Призвался на фронт в 1941 году, служил в пехоте, после переведён в артиллеристские войска. Участвовал в бою под Курской дугой.  В  1943 году был ранен  в руку, в связи с чем был отправлен в отпуск. Закончил войну в Праге. С войны пришёл в 1945 году, осенью.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После войны женился, вырастил  и воспитал пятерых детей. Награды: два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Ордена Красной Звезды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 медали за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Мужество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Заслуги перед Отечеством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771" y="571480"/>
            <a:ext cx="5921077" cy="61832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Ляльков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Николай Матвеевич  -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( 21.09. 1923г. – 09.06.1985г).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3428992" y="2000240"/>
            <a:ext cx="535785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1941 г  был призван в армию и направлен  в Белоцерковское военное училище. По окончании училища в звании младшего лейтенанта отправлен на фронт. Во время  пути следования ( под Ржевом) военный  эшелон  был подвергнут бомбежке и практически все  погибли.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удалено 7 ребер и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легкого). Для дальнейшего лечения эвакуирован в тыл, а затем, комиссован к месту проживания.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Награды: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Победу над Германией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 лет Победы в Вов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30 лет Победы в Вов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40 лет Победы в Вов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60 лет Вооруженных сил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7" name="Picture 4" descr="сканирование00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736"/>
            <a:ext cx="3101998" cy="4868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Долин  Василий   Герасимович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(1916 – 6.12. 2003 г.)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600571"/>
            <a:ext cx="7452320" cy="4257429"/>
          </a:xfrm>
          <a:prstGeom prst="rect">
            <a:avLst/>
          </a:prstGeom>
        </p:spPr>
      </p:pic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3929058" y="2084809"/>
            <a:ext cx="4786346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сентябре 1942 года призван на войну. Воевал в составе 12-ой лыжной бригады. 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 время прорыва Ленинграда, на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Ладожском озере попал  под сильный огневой обстрел,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получил тяжёлое ранение. После лечения в госпитале был комиссован инвалидом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группы. </a:t>
            </a: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мирное время работал в детском доме в столярной мастерской, а затем в совхозе пасечником, эти места, до сих пор зовутся в Семилужках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Долинские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пасеки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" name="Picture 2" descr="C:\Users\1111\Pictures\img109.jpg"/>
          <p:cNvPicPr>
            <a:picLocks noChangeAspect="1" noChangeArrowheads="1"/>
          </p:cNvPicPr>
          <p:nvPr/>
        </p:nvPicPr>
        <p:blipFill>
          <a:blip r:embed="rId3" cstate="print"/>
          <a:srcRect l="5984" t="3448" r="4255"/>
          <a:stretch>
            <a:fillRect/>
          </a:stretch>
        </p:blipFill>
        <p:spPr bwMode="auto">
          <a:xfrm>
            <a:off x="323528" y="1916832"/>
            <a:ext cx="3384376" cy="4211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600571"/>
            <a:ext cx="7452320" cy="4257429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Никиенко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Александр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Малахович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1923 г.р.</a:t>
            </a:r>
            <a:endParaRPr lang="ru-RU" sz="3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Воевал с 21 декабря 1941 года в 284 Томской дивизии.  Свой первый бой принял под Касторной (Курская область), попал в окружение, из окружения выходили с боями. Был участником Сталинградской битвы. В Сталинграде был тяжело ранен . Комиссован в декабре 1942 года  по инвалидности. Награжден медалью  «За Победу над Германией», орденом «Отечественной войны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степени».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1111\Pictures\img11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5396" t="1786" r="5213"/>
          <a:stretch>
            <a:fillRect/>
          </a:stretch>
        </p:blipFill>
        <p:spPr bwMode="auto">
          <a:xfrm>
            <a:off x="755576" y="1844824"/>
            <a:ext cx="3312368" cy="39604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600571"/>
            <a:ext cx="7452320" cy="425742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Петрова Мария Сергеевна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1924г.р.</a:t>
            </a:r>
            <a:endParaRPr lang="ru-RU" sz="27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Воевала с августа 1944 по май 1945 года в 74 зенитно-артиллерийской  ордена Богдана Хмельницкого дивизии</a:t>
            </a:r>
            <a:r>
              <a:rPr lang="ru-RU" dirty="0" smtClean="0"/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 звании гвардии младший сержант.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Награждена  медалью «За взятие Берлина»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1111\Pictures\img1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453" y="1700808"/>
            <a:ext cx="3857241" cy="4536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771" y="571480"/>
            <a:ext cx="5921077" cy="61832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Лиходед Александр Платонович 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1915 г.р.</a:t>
            </a:r>
            <a:endParaRPr lang="ru-RU" sz="27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Участвовал в боях с 1942 по октябрь 1943 года в составе 310 стрелкового полка. Командовал отделением в звании сержанта.  За уничтожение точки противника под Вязьмой награжден орденом «Отечественной войны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степени». В августе 1943 года был тяжело ранен, комиссован по инвалидности.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Награжден медалью «За Победу гад Германией».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1111\Pictures\img11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598139"/>
            <a:ext cx="3672408" cy="48335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143000"/>
          </a:xfrm>
        </p:spPr>
        <p:txBody>
          <a:bodyPr>
            <a:noAutofit/>
          </a:bodyPr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Копысов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Александр Васильевич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(1918-1997г.)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357430"/>
            <a:ext cx="7452320" cy="4257429"/>
          </a:xfrm>
          <a:prstGeom prst="rect">
            <a:avLst/>
          </a:prstGeom>
        </p:spPr>
      </p:pic>
      <p:pic>
        <p:nvPicPr>
          <p:cNvPr id="4" name="Рисунок 3" descr="C:\Users\1111\Desktop\Победа\Копысов А.В\сканирование00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628800"/>
            <a:ext cx="3421614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3635896" y="1718865"/>
            <a:ext cx="4936632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Армию был призван в 1938г. На войне с июня 1941г. старший сержант 510 батальона аэродромного обслуживания 182 района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авиабазирования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 Участвовал в обеспечении ГСМ операций Старо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Торопской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Оршинской,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Каунаской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Вилинской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Восточно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Прусской и Кенигсбергской. Особенно отличился в Оршинскую операцию. Когда наш самолет сел на вынужденную посадку на линии фронта из-за отсутствия бензина,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Копысов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А.В. под огнем артиллерии, минометного и пулеметного огня противника доставил авиабензин к самолету и самолет благополучно вернулся на свой аэродром. Имел тяжелое ранение.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Награжден медалью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отвагу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31.07.1945г.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Кураленко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Николай Прокопьевич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1926г.р.</a:t>
            </a:r>
            <a:endParaRPr lang="ru-RU" sz="27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В армию был призван в конце 1943 года в запасной 21 снайперский  полк. В 1944 году отправлен на фронт под Ровно. Первый бой принял под Ковелем и ранен. После госпиталя попал в 12 артиллерийскую дивизию связистом. Освобождал Варшаву, Франкфурт на Одре,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Бреславу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Победу встретил у Бранденбургских ворот. Награжден медалями: «За отвагу», «За освобождение Варшавы, «За Победу над Германией», «За взятие Берлина».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1111\Pictures\img1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4733" y="1484784"/>
            <a:ext cx="3649235" cy="4712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14422"/>
            <a:ext cx="8229600" cy="203216"/>
          </a:xfrm>
        </p:spPr>
        <p:txBody>
          <a:bodyPr>
            <a:normAutofit fontScale="90000"/>
          </a:bodyPr>
          <a:lstStyle/>
          <a:p>
            <a:r>
              <a:rPr lang="ru-RU" sz="4900" b="1" dirty="0" err="1" smtClean="0">
                <a:latin typeface="Times New Roman" pitchFamily="18" charset="0"/>
                <a:cs typeface="Times New Roman" pitchFamily="18" charset="0"/>
              </a:rPr>
              <a:t>Пашовкин</a:t>
            </a:r>
            <a:r>
              <a:rPr lang="ru-RU" sz="4900" b="1" dirty="0" smtClean="0">
                <a:latin typeface="Times New Roman" pitchFamily="18" charset="0"/>
                <a:cs typeface="Times New Roman" pitchFamily="18" charset="0"/>
              </a:rPr>
              <a:t> Степан Гаврилович 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( 02.04.1922-16.03.2006г.)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050" y="2857496"/>
            <a:ext cx="6252309" cy="3571876"/>
          </a:xfrm>
          <a:prstGeom prst="rect">
            <a:avLst/>
          </a:prstGeom>
        </p:spPr>
      </p:pic>
      <p:pic>
        <p:nvPicPr>
          <p:cNvPr id="4" name="Рисунок 3" descr="C:\Users\1111\Desktop\Победа\Пашовкин С.Г. от Арефьевой Н.А\SAM_088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582788" y="2297243"/>
            <a:ext cx="4178461" cy="2584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2857488" y="1571612"/>
            <a:ext cx="600079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фронте с ноября 1941 года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состав 233 дивизии воевал под Сталинградом.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После Сталинградской битвы она стала 4-ой гвардейской армией.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2928926" y="2571744"/>
            <a:ext cx="607223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Первое ранение получил у подножия Мамаева Кургана. Попал в госпиталь. После госпиталя окончил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училище и отправлен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фронт в 7-ой военно-десантной дивизию.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Участвовал в освобождении украинских городов. Перед Днепром получил второе ранение. После госпиталя в составе 452-ого истребительного полка освобождал Украину, Румынию, Югославию, Венгрию, Бухарест, Вену.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Войну закончил в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Ленцке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Награжден медалью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отвагу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орденом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Красной звезды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орденом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Отечественной войны первой степени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юбилейными медалями.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мирное время работал учителем географии, долгое время и до пенсии был директором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Семилуженской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вспомогательной школы-интерната в Томской области.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Саламаха Иван Спиридонович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600571"/>
            <a:ext cx="7452320" cy="4257429"/>
          </a:xfrm>
          <a:prstGeom prst="rect">
            <a:avLst/>
          </a:prstGeom>
        </p:spPr>
      </p:pic>
      <p:pic>
        <p:nvPicPr>
          <p:cNvPr id="4" name="Picture 2" descr="C:\Documents and Settings\5\Рабочий стол\Участнико ВОв\сканирование0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285860"/>
            <a:ext cx="3429024" cy="4953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857620" y="1714488"/>
            <a:ext cx="464347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Воевал  под Ржевом  в составе Калининского фронта 220 стрелковой дивизии 673 полка. !8 января 1943 года был тяжело ранен. После госпиталя прошёл месячные курсы младших командиров и снова на фронт. Воевал на Западном фронте в составе 785 полка 144 стрелковой дивизии. Во время наступательных боев снова был ранен. После госпиталя комиссован по инвалидности. Освобождал Ржев, Смоленск.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Награжден орденами «Слава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», «Отечественной войны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степени», медалью «За победу над Германией»…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771" y="571480"/>
            <a:ext cx="5921077" cy="61832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Капацкий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Александр Родионович 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1924г.р.</a:t>
            </a:r>
            <a:endParaRPr lang="ru-RU" sz="27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24 августа 1942 года был призван на фронт в МВД на границу с Японией. Командовал отделением, участвовал в боях до 1949 года. Награжден медалями «За Победу над Германией», «За Победу над Японией».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1111\Pictures\img11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988840"/>
            <a:ext cx="3238530" cy="4069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600571"/>
            <a:ext cx="7452320" cy="425742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Мелешко Владимир Иванович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Воевал в составе 19 танкового корпуса 91 батальона </a:t>
            </a:r>
          </a:p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Командир танка ТЗУ</a:t>
            </a:r>
          </a:p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Звание – старший сержант.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1111\Pictures\img1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3" y="1473434"/>
            <a:ext cx="3600400" cy="51724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600571"/>
            <a:ext cx="7452320" cy="425742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Смирнов Петр Сергеевич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5" descr="сканирование0013"/>
          <p:cNvPicPr>
            <a:picLocks noChangeAspect="1" noChangeArrowheads="1"/>
          </p:cNvPicPr>
          <p:nvPr/>
        </p:nvPicPr>
        <p:blipFill>
          <a:blip r:embed="rId3" cstate="print"/>
          <a:srcRect l="4071" t="7199"/>
          <a:stretch>
            <a:fillRect/>
          </a:stretch>
        </p:blipFill>
        <p:spPr bwMode="auto">
          <a:xfrm>
            <a:off x="571472" y="1928802"/>
            <a:ext cx="3367080" cy="44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286248" y="3105835"/>
            <a:ext cx="4143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Сержант </a:t>
            </a:r>
          </a:p>
          <a:p>
            <a:pPr algn="ctr"/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Белорусского фронта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596" y="3143248"/>
            <a:ext cx="6502403" cy="3714752"/>
          </a:xfrm>
          <a:prstGeom prst="rect">
            <a:avLst/>
          </a:prstGeom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642910" y="357166"/>
            <a:ext cx="850109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Селин Иван Анисимович  (11.09.1920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11.01.2001)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27" name="Рисунок 2" descr="img14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357298"/>
            <a:ext cx="3408369" cy="428628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643306" y="100010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февраля 1941г. по февраль 1945 г. командир орудия 122 мм гаубицы. С февраля 1945г. по июнь 1946 г. командир орудия 513 отдельного гаубичного артиллерийского дивизиона в звании старшего сержанта.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43306" y="250030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составе 161 артиллерийского полка  66 стрелковой дивизии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Краснознаменной Армии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Дальневосточного фронта участвовал в войне с Японией с 09.08 1945г. по 03.09.1945г. командиром орудия 8 батареи.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3714744" y="4286256"/>
            <a:ext cx="478634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Награды: благодарность Сталина, медали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Победу над Японией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боевые заслуги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юбилейные медали, орден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Отечественной войны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771" y="571480"/>
            <a:ext cx="5921077" cy="61832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Малахов Григорий Иванович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Воевал с первых дней войны по Киевом.   Пропал без вести в октябре 1942 года.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сканирование0039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528" y="1700808"/>
            <a:ext cx="3618237" cy="4525963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771" y="571480"/>
            <a:ext cx="5921077" cy="61832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Кожемякин Константин Матвеевич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(1914-03.05.1943)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>
              <a:lnSpc>
                <a:spcPct val="90000"/>
              </a:lnSpc>
              <a:buFont typeface="Arial" charset="0"/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90000"/>
              </a:lnSpc>
              <a:buFont typeface="Arial" charset="0"/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90000"/>
              </a:lnSpc>
              <a:buFont typeface="Arial" charset="0"/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90000"/>
              </a:lnSpc>
              <a:buFont typeface="Arial" charset="0"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Рядовой </a:t>
            </a:r>
          </a:p>
          <a:p>
            <a:pPr algn="ctr">
              <a:lnSpc>
                <a:spcPct val="90000"/>
              </a:lnSpc>
              <a:buFont typeface="Arial" charset="0"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Погиб в бою</a:t>
            </a:r>
          </a:p>
          <a:p>
            <a:pPr algn="ctr">
              <a:lnSpc>
                <a:spcPct val="90000"/>
              </a:lnSpc>
              <a:buFont typeface="Arial" charset="0"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03.05.1943 года, Харьковская область д.Артемовка.</a:t>
            </a:r>
          </a:p>
          <a:p>
            <a:endParaRPr lang="ru-RU" dirty="0"/>
          </a:p>
        </p:txBody>
      </p:sp>
      <p:pic>
        <p:nvPicPr>
          <p:cNvPr id="5" name="Picture 3" descr="сканирование0045"/>
          <p:cNvPicPr>
            <a:picLocks noChangeAspect="1" noChangeArrowheads="1"/>
          </p:cNvPicPr>
          <p:nvPr/>
        </p:nvPicPr>
        <p:blipFill>
          <a:blip r:embed="rId3" cstate="print"/>
          <a:srcRect t="1500" r="2302" b="4000"/>
          <a:stretch>
            <a:fillRect/>
          </a:stretch>
        </p:blipFill>
        <p:spPr>
          <a:xfrm>
            <a:off x="827584" y="1628800"/>
            <a:ext cx="3234328" cy="4500594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771" y="571480"/>
            <a:ext cx="5921077" cy="6183248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Кожемякин Николай Матвеевич 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Пропал без вести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сканирование003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lum/>
          </a:blip>
          <a:srcRect l="5208"/>
          <a:stretch>
            <a:fillRect/>
          </a:stretch>
        </p:blipFill>
        <p:spPr>
          <a:xfrm>
            <a:off x="870823" y="1600200"/>
            <a:ext cx="3211353" cy="4525963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99" y="0"/>
            <a:ext cx="9203299" cy="7676898"/>
          </a:xfrm>
        </p:spPr>
      </p:pic>
    </p:spTree>
    <p:extLst>
      <p:ext uri="{BB962C8B-B14F-4D97-AF65-F5344CB8AC3E}">
        <p14:creationId xmlns="" xmlns:p14="http://schemas.microsoft.com/office/powerpoint/2010/main" val="47872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600571"/>
            <a:ext cx="7452320" cy="425742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Зуев Федор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Демьянович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1919г.р.</a:t>
            </a:r>
          </a:p>
        </p:txBody>
      </p:sp>
      <p:pic>
        <p:nvPicPr>
          <p:cNvPr id="3" name="Picture 4" descr="сканирование0017"/>
          <p:cNvPicPr>
            <a:picLocks noChangeAspect="1" noChangeArrowheads="1"/>
          </p:cNvPicPr>
          <p:nvPr/>
        </p:nvPicPr>
        <p:blipFill>
          <a:blip r:embed="rId3" cstate="print"/>
          <a:srcRect l="3636" t="7404" r="3826" b="374"/>
          <a:stretch>
            <a:fillRect/>
          </a:stretch>
        </p:blipFill>
        <p:spPr bwMode="auto">
          <a:xfrm>
            <a:off x="323528" y="1196752"/>
            <a:ext cx="3566619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283968" y="2177888"/>
            <a:ext cx="41044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В 1941 году из Казани был отправлен на фронт. Воевал в 120 стрелковом полку. На Волоколамском направлении во время тяжелых боев получил ранение, лечился в г. Свердловске. После госпиталя вновь отправлен на фронт и снова ранение, после которого был комиссован из армии.</a:t>
            </a:r>
          </a:p>
          <a:p>
            <a:pPr>
              <a:lnSpc>
                <a:spcPct val="9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Награжден медалью «За победу над Германией»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1143000"/>
          </a:xfrm>
        </p:spPr>
        <p:txBody>
          <a:bodyPr>
            <a:normAutofit fontScale="90000"/>
          </a:bodyPr>
          <a:lstStyle/>
          <a:p>
            <a:r>
              <a:rPr lang="ru-RU" sz="4900" b="1" dirty="0" err="1" smtClean="0">
                <a:latin typeface="Times New Roman" pitchFamily="18" charset="0"/>
                <a:cs typeface="Times New Roman" pitchFamily="18" charset="0"/>
              </a:rPr>
              <a:t>Гостищев</a:t>
            </a:r>
            <a:r>
              <a:rPr lang="ru-RU" sz="4900" b="1" dirty="0" smtClean="0">
                <a:latin typeface="Times New Roman" pitchFamily="18" charset="0"/>
                <a:cs typeface="Times New Roman" pitchFamily="18" charset="0"/>
              </a:rPr>
              <a:t> Константин Федорович </a:t>
            </a:r>
            <a:br>
              <a:rPr lang="ru-RU" sz="49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.09.1918 –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12.03.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19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87)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600571"/>
            <a:ext cx="7452320" cy="4257429"/>
          </a:xfrm>
          <a:prstGeom prst="rect">
            <a:avLst/>
          </a:prstGeom>
        </p:spPr>
      </p:pic>
      <p:pic>
        <p:nvPicPr>
          <p:cNvPr id="4" name="Рисунок 3" descr="C:\Users\1111\Pictures\img10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285992"/>
            <a:ext cx="2520151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2928926" y="1857364"/>
            <a:ext cx="550072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1940 году призван в РККА г. Омска в 6-ой отдельный батальон специальных частей Омского гарнизона.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928926" y="2357430"/>
            <a:ext cx="5715040" cy="430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 сентября 1941года переведен в 435-ю отдельную мотострелковую разведывательную роту 362 дивизии. В ноябре 1941-го года был отправлен на фронт в Архангельскую область, а затем на Калининский фронт, где воевал по август 1942-го года в районе ст. Нелидово, ст. Мостовая,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Труханово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Был разведчиком, разведчиком-наблюдателем, начальником наблюдательных пунктов. 7 ноября 1943 года был отправлен на фронт в 4-ю ударную армию 90-ой гвардейской дивизии, 5-й лыжный батальон  командиром 2-го лыжного взвода.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14 декабря он получает приказ принять роту.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29 декабря 1943года тяжело ранен и отправлен в госпиталь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г. Кольчугино.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овладение и удержание станции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Бычиха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Невельского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Большака награжден орденом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Красной Звезды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мае 1944 года гвардии лейтенант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Гостищев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К.Ф. комиссован по причине инвалидности.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900" b="1" dirty="0" err="1" smtClean="0">
                <a:latin typeface="Times New Roman" pitchFamily="18" charset="0"/>
                <a:cs typeface="Times New Roman" pitchFamily="18" charset="0"/>
              </a:rPr>
              <a:t>Артюховский</a:t>
            </a:r>
            <a:r>
              <a:rPr lang="ru-RU" sz="4900" b="1" dirty="0" smtClean="0">
                <a:latin typeface="Times New Roman" pitchFamily="18" charset="0"/>
                <a:cs typeface="Times New Roman" pitchFamily="18" charset="0"/>
              </a:rPr>
              <a:t> Тимофей Тимофеевич</a:t>
            </a:r>
            <a:r>
              <a:rPr lang="ru-RU" sz="4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(10.10.1917 – 2012)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772" y="1958181"/>
            <a:ext cx="3648456" cy="3810000"/>
          </a:xfrm>
          <a:prstGeom prst="rect">
            <a:avLst/>
          </a:prstGeom>
        </p:spPr>
      </p:pic>
      <p:pic>
        <p:nvPicPr>
          <p:cNvPr id="5" name="Рисунок 4" descr="сканирование002"/>
          <p:cNvPicPr/>
          <p:nvPr/>
        </p:nvPicPr>
        <p:blipFill>
          <a:blip r:embed="rId3" cstate="print">
            <a:lum contrast="12000"/>
          </a:blip>
          <a:srcRect/>
          <a:stretch>
            <a:fillRect/>
          </a:stretch>
        </p:blipFill>
        <p:spPr bwMode="auto">
          <a:xfrm>
            <a:off x="285720" y="1714488"/>
            <a:ext cx="2878330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3428992" y="2143116"/>
            <a:ext cx="507209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Служил с 1505 1940г. в 213 минометном полку минометчиком г. Юрги.  На войну отправили его часть эшелоном 26.06.1941г. вместе с техникой, лошадьми. 213 минометный полк был передан 166 стрелковой дивизии. Дивизия воевала на Смоленском направлении. В конце июля во время бомбежки был тяжело ранен,  отправлен в госпиталь и комиссован.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760" y="109862"/>
            <a:ext cx="4932040" cy="676317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Устьянцев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Петр Максимович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(12.07. 1923 -11.03.1994г)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1111\Pictures\img083.jpg"/>
          <p:cNvPicPr/>
          <p:nvPr/>
        </p:nvPicPr>
        <p:blipFill>
          <a:blip r:embed="rId3" cstate="print"/>
          <a:srcRect l="7035" t="1852" r="-208" b="14444"/>
          <a:stretch>
            <a:fillRect/>
          </a:stretch>
        </p:blipFill>
        <p:spPr bwMode="auto">
          <a:xfrm>
            <a:off x="357158" y="1714488"/>
            <a:ext cx="2819467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3286116" y="1500174"/>
            <a:ext cx="5500726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войну пошел добровольцем. Служил в 1228 стрелковом полку 368 краснознаменной дивизии Карельского фронта с 1941г. по 20.03 1947г. разведчиком и наводчиком роты ПТР. Получил ранение 30.12. 1943г. и контузию 15.07.1944г.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боях за высоту горы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Расвалинвара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14-15 июля 1944г. первым достиг высоты, огнем из противотанкового ружья прокладывал путь пехоте, вывел из строя два станковых пулемета противника. Находясь в окружении, дрался до последнего патрона. Оставшись один, захватил с собой раненого товарища и вынес его с оружием из окружения. Награжден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Орденом славы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III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степени 23.07.1944 г.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12.10.1944г. выполнял задачу командования в тылу врага. Находясь в дозоре, первым обнаружил немцев и вступил в бой, огнем своего автомата уничтожил фашистов, тем обеспечил дальнейшее продвижение. Награжден 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Орденом славы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степени 24.11. 1944г.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Награжден орденами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оборону Советского Заполярья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5.12.1944г.,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Победу над Германией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9.05.1945г.,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2662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80" y="285728"/>
            <a:ext cx="6062462" cy="6330892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60648"/>
            <a:ext cx="6062462" cy="633089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Гореликова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Екатерина Григорьевна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30.10.1923г.р.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канирование002"/>
          <p:cNvPicPr/>
          <p:nvPr/>
        </p:nvPicPr>
        <p:blipFill>
          <a:blip r:embed="rId3" cstate="print"/>
          <a:srcRect t="3581" r="58906" b="6293"/>
          <a:stretch>
            <a:fillRect/>
          </a:stretch>
        </p:blipFill>
        <p:spPr bwMode="auto">
          <a:xfrm>
            <a:off x="357158" y="1643050"/>
            <a:ext cx="3357586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929058" y="2357430"/>
            <a:ext cx="464347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первых дней войны работала санитаркой в госпитале №1603 в г. Архангельске. Летом 1943г. вместе с госпиталем работала в Карелии в районе г.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Межегорска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В 1946г. со своим госпиталем работала в Корее, где лечили пленных японцев.  Награждена орденами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Победу над Германией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Победу над Японией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юбилейными медалями.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557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900" b="1" dirty="0" smtClean="0">
                <a:latin typeface="Times New Roman" pitchFamily="18" charset="0"/>
                <a:cs typeface="Times New Roman" pitchFamily="18" charset="0"/>
              </a:rPr>
              <a:t>Сафронова Евдокия Ивановна</a:t>
            </a:r>
            <a:r>
              <a:rPr lang="ru-RU" sz="4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(17.02.1920-9.11.2010г.)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68" y="1643050"/>
            <a:ext cx="4346856" cy="4539324"/>
          </a:xfrm>
          <a:prstGeom prst="rect">
            <a:avLst/>
          </a:prstGeom>
        </p:spPr>
      </p:pic>
      <p:pic>
        <p:nvPicPr>
          <p:cNvPr id="4" name="Рисунок 3" descr="сканирование0007"/>
          <p:cNvPicPr/>
          <p:nvPr/>
        </p:nvPicPr>
        <p:blipFill>
          <a:blip r:embed="rId3" cstate="print">
            <a:lum contrast="18000"/>
          </a:blip>
          <a:srcRect l="6776" t="2901" r="1418"/>
          <a:stretch>
            <a:fillRect/>
          </a:stretch>
        </p:blipFill>
        <p:spPr bwMode="auto">
          <a:xfrm>
            <a:off x="428596" y="1357298"/>
            <a:ext cx="3000396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3500430" y="1214422"/>
            <a:ext cx="5286412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Была мобилизована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Грязовецким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райвоенкоматом Вологодской области  24 ноября 1942 года. Её определили служить во второй отдельный батальон 68-го полка, 29-й дивизии войск НКВД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батальон, который охранял железные дороги, в первое отделение 1-го взвода. Младший сержант Е. Кузнецова была наводчицей и стрелком. За успехи в боевой службе и меткость стрелка она была назначена командиром стрелкового отделения гарнизона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Кадала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Их обязанностью было делать зачистку местности после наступления наших войск. Награждена медалью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взятие Берлина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медалью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Победу над Германией в Великой Отечественной  войне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.После победы их переправили на Дальний Восток, где ещё продолжалась война с Японией.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19 октября 1945 года уволена в бессрочный отпуск.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2259</Words>
  <Application>Microsoft Office PowerPoint</Application>
  <PresentationFormat>Экран (4:3)</PresentationFormat>
  <Paragraphs>180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Интерактивный полк</vt:lpstr>
      <vt:lpstr>Пашовкина Ольга Ефимовна (1922- 2002г.)</vt:lpstr>
      <vt:lpstr>Пашовкин Степан Гаврилович ( 02.04.1922-16.03.2006г.)   </vt:lpstr>
      <vt:lpstr>       Зуев Федор Демьянович   1919г.р.</vt:lpstr>
      <vt:lpstr>Гостищев Константин Федорович   (18.09.1918 – 12.03. 1987)</vt:lpstr>
      <vt:lpstr>Артюховский Тимофей Тимофеевич (10.10.1917 – 2012) </vt:lpstr>
      <vt:lpstr>Устьянцев Петр Максимович (12.07. 1923 -11.03.1994г)</vt:lpstr>
      <vt:lpstr>Гореликова Екатерина Григорьевна 30.10.1923г.р.</vt:lpstr>
      <vt:lpstr>Сафронова Евдокия Ивановна (17.02.1920-9.11.2010г.) </vt:lpstr>
      <vt:lpstr>Фирсов Александр Иванович </vt:lpstr>
      <vt:lpstr>Рябов Иван Дмитриевич </vt:lpstr>
      <vt:lpstr>Суворов Николай Андреевич </vt:lpstr>
      <vt:lpstr>Якимович Иван Николаевич </vt:lpstr>
      <vt:lpstr>Давыдова Надежда Винидиктовна</vt:lpstr>
      <vt:lpstr>Вигелей Александр Степанович </vt:lpstr>
      <vt:lpstr>Постников Василий Степанович </vt:lpstr>
      <vt:lpstr>Давыдов Степан Андреевич </vt:lpstr>
      <vt:lpstr>Бузукин Александр Ильич (11.09.1919 - 13.04.1994)</vt:lpstr>
      <vt:lpstr>Калашников  Николай Платонович (3.02 1924-02.04.1991г.)  </vt:lpstr>
      <vt:lpstr> Колупаев Павел Федорович</vt:lpstr>
      <vt:lpstr>Корольков Иван Алексеевич</vt:lpstr>
      <vt:lpstr>Ташланов Пётр  Андреанович (1905– 1985г.)</vt:lpstr>
      <vt:lpstr>Ляльков Николай Матвеевич  - ( 21.09. 1923г. – 09.06.1985г).</vt:lpstr>
      <vt:lpstr>Долин  Василий   Герасимович  (1916 – 6.12. 2003 г.)</vt:lpstr>
      <vt:lpstr>Никиенко Александр Малахович 1923 г.р.</vt:lpstr>
      <vt:lpstr>Петрова Мария Сергеевна 1924г.р.</vt:lpstr>
      <vt:lpstr>Лиходед Александр Платонович 1915 г.р.</vt:lpstr>
      <vt:lpstr>Копысов Александр Васильевич (1918-1997г.)</vt:lpstr>
      <vt:lpstr>Кураленко Николай Прокопьевич 1926г.р.</vt:lpstr>
      <vt:lpstr>Саламаха Иван Спиридонович  </vt:lpstr>
      <vt:lpstr>Капацкий Александр Родионович 1924г.р.</vt:lpstr>
      <vt:lpstr>Мелешко Владимир Иванович</vt:lpstr>
      <vt:lpstr>Смирнов Петр Сергеевич</vt:lpstr>
      <vt:lpstr>Слайд 34</vt:lpstr>
      <vt:lpstr>Малахов Григорий Иванович</vt:lpstr>
      <vt:lpstr>  Кожемякин Константин Матвеевич  (1914-03.05.1943)  </vt:lpstr>
      <vt:lpstr>Кожемякин Николай Матвеевич </vt:lpstr>
      <vt:lpstr>Слайд 38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Интерактивный полк</dc:title>
  <dc:creator>Валерий Михайлович</dc:creator>
  <cp:lastModifiedBy>User</cp:lastModifiedBy>
  <cp:revision>46</cp:revision>
  <dcterms:created xsi:type="dcterms:W3CDTF">2015-03-02T06:12:43Z</dcterms:created>
  <dcterms:modified xsi:type="dcterms:W3CDTF">2016-01-12T17:14:32Z</dcterms:modified>
</cp:coreProperties>
</file>